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ppt/media/image7.jpg" ContentType="image/png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9" r:id="rId4"/>
    <p:sldId id="261" r:id="rId5"/>
    <p:sldId id="271" r:id="rId6"/>
    <p:sldId id="272" r:id="rId7"/>
    <p:sldId id="262" r:id="rId8"/>
    <p:sldId id="265" r:id="rId9"/>
    <p:sldId id="266" r:id="rId10"/>
    <p:sldId id="267" r:id="rId11"/>
    <p:sldId id="263" r:id="rId12"/>
    <p:sldId id="270" r:id="rId13"/>
    <p:sldId id="268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3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7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2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2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4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76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2108" y="941172"/>
            <a:ext cx="9895291" cy="1135751"/>
          </a:xfrm>
        </p:spPr>
        <p:txBody>
          <a:bodyPr>
            <a:normAutofit/>
          </a:bodyPr>
          <a:lstStyle/>
          <a:p>
            <a:r>
              <a:rPr lang="en-US" sz="6600" b="1" dirty="0"/>
              <a:t>Little Center Inventory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2723" y="2076923"/>
            <a:ext cx="9804675" cy="1892644"/>
          </a:xfrm>
        </p:spPr>
        <p:txBody>
          <a:bodyPr>
            <a:normAutofit/>
          </a:bodyPr>
          <a:lstStyle/>
          <a:p>
            <a:r>
              <a:rPr lang="en-US" dirty="0"/>
              <a:t>Software engineering project</a:t>
            </a:r>
          </a:p>
          <a:p>
            <a:r>
              <a:rPr lang="en-US" dirty="0"/>
              <a:t>Course: CSCI 250 (Spring 2019)</a:t>
            </a:r>
          </a:p>
          <a:p>
            <a:r>
              <a:rPr lang="en-US" dirty="0"/>
              <a:t>Professor: John Magee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03" y="4390768"/>
            <a:ext cx="111128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members:</a:t>
            </a:r>
          </a:p>
          <a:p>
            <a:pPr algn="r"/>
            <a:r>
              <a:rPr lang="en-US" sz="2000" i="1" dirty="0">
                <a:solidFill>
                  <a:schemeClr val="accent3"/>
                </a:solidFill>
              </a:rPr>
              <a:t>Alexander </a:t>
            </a:r>
            <a:r>
              <a:rPr lang="en-US" sz="2000" i="1" dirty="0" err="1" smtClean="0">
                <a:solidFill>
                  <a:schemeClr val="accent3"/>
                </a:solidFill>
              </a:rPr>
              <a:t>Rakovshik</a:t>
            </a:r>
            <a:r>
              <a:rPr lang="en-US" sz="2000" i="1" dirty="0" smtClean="0">
                <a:solidFill>
                  <a:schemeClr val="accent3"/>
                </a:solidFill>
              </a:rPr>
              <a:t> ‘19, </a:t>
            </a:r>
            <a:r>
              <a:rPr lang="en-US" sz="2000" i="1" dirty="0">
                <a:solidFill>
                  <a:schemeClr val="accent3"/>
                </a:solidFill>
              </a:rPr>
              <a:t>Ishraq Salim </a:t>
            </a:r>
            <a:r>
              <a:rPr lang="en-US" sz="2000" i="1" dirty="0" smtClean="0">
                <a:solidFill>
                  <a:schemeClr val="accent3"/>
                </a:solidFill>
              </a:rPr>
              <a:t>Chowdhury ‘21, </a:t>
            </a:r>
            <a:r>
              <a:rPr lang="en-US" sz="2000" i="1" dirty="0">
                <a:solidFill>
                  <a:schemeClr val="accent3"/>
                </a:solidFill>
              </a:rPr>
              <a:t>and Skyler </a:t>
            </a:r>
            <a:r>
              <a:rPr lang="en-US" sz="2000" i="1" dirty="0" err="1" smtClean="0">
                <a:solidFill>
                  <a:schemeClr val="accent3"/>
                </a:solidFill>
              </a:rPr>
              <a:t>Brivic</a:t>
            </a:r>
            <a:r>
              <a:rPr lang="en-US" sz="2000" i="1" dirty="0" smtClean="0">
                <a:solidFill>
                  <a:schemeClr val="accent3"/>
                </a:solidFill>
              </a:rPr>
              <a:t> ‘20</a:t>
            </a: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5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0E7BA-7F43-44B1-AC50-898822A2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6" y="770582"/>
            <a:ext cx="9501128" cy="4785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05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959216" y="1165202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64C8F-8444-47DD-BE60-53A9AFB3D1BA}"/>
              </a:ext>
            </a:extLst>
          </p:cNvPr>
          <p:cNvSpPr/>
          <p:nvPr/>
        </p:nvSpPr>
        <p:spPr>
          <a:xfrm>
            <a:off x="648245" y="167861"/>
            <a:ext cx="22402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QR codes: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CABF6-CF60-4C46-8B70-5D54D28D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20" b="208"/>
          <a:stretch/>
        </p:blipFill>
        <p:spPr>
          <a:xfrm>
            <a:off x="390785" y="1043609"/>
            <a:ext cx="4956468" cy="4760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35B3EB-5ABD-4EA8-B802-0A3778FF3F7C}"/>
              </a:ext>
            </a:extLst>
          </p:cNvPr>
          <p:cNvSpPr/>
          <p:nvPr/>
        </p:nvSpPr>
        <p:spPr>
          <a:xfrm>
            <a:off x="5705216" y="1165202"/>
            <a:ext cx="6096000" cy="4107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Purpose: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Scanning QR codes give the product ID number which can be inputted into the system.</a:t>
            </a: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Future goal: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Scanning QR code will lead directly to the database URL, once server is set up.</a:t>
            </a:r>
          </a:p>
        </p:txBody>
      </p:sp>
    </p:spTree>
    <p:extLst>
      <p:ext uri="{BB962C8B-B14F-4D97-AF65-F5344CB8AC3E}">
        <p14:creationId xmlns:p14="http://schemas.microsoft.com/office/powerpoint/2010/main" val="840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073012-8C2C-4EE8-9035-18BCCD4C3922}"/>
              </a:ext>
            </a:extLst>
          </p:cNvPr>
          <p:cNvSpPr/>
          <p:nvPr/>
        </p:nvSpPr>
        <p:spPr>
          <a:xfrm>
            <a:off x="3048000" y="1790859"/>
            <a:ext cx="6096000" cy="37379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Talk about waterfall process (inception, planning, requirement analysis, etc.)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add screenshots of </a:t>
            </a:r>
            <a:r>
              <a:rPr lang="en-US" sz="2000" dirty="0" err="1">
                <a:solidFill>
                  <a:srgbClr val="000000"/>
                </a:solidFill>
              </a:rPr>
              <a:t>github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trello</a:t>
            </a:r>
            <a:r>
              <a:rPr lang="en-US" sz="2000" dirty="0">
                <a:solidFill>
                  <a:srgbClr val="000000"/>
                </a:solidFill>
              </a:rPr>
              <a:t>, slack to show communication side.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include email exchange with Kevin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Basically how we implemented stuff taught in class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B986D-1764-4C4C-9FA0-AD34C1E12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BEBBF-98F4-4826-9061-E7BE15043E85}"/>
              </a:ext>
            </a:extLst>
          </p:cNvPr>
          <p:cNvSpPr/>
          <p:nvPr/>
        </p:nvSpPr>
        <p:spPr>
          <a:xfrm>
            <a:off x="2178326" y="1722113"/>
            <a:ext cx="783534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9600" dirty="0">
                <a:solidFill>
                  <a:schemeClr val="bg2">
                    <a:lumMod val="50000"/>
                  </a:schemeClr>
                </a:solidFill>
                <a:latin typeface="Berlin Sans FB Demi" panose="020B0604020202020204" pitchFamily="34" charset="0"/>
              </a:rPr>
              <a:t>THANK  YOU</a:t>
            </a: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endParaRPr lang="en-MY" dirty="0">
              <a:latin typeface="Lucida Handwriting" panose="020B0604020202020204" pitchFamily="66" charset="0"/>
            </a:endParaRPr>
          </a:p>
          <a:p>
            <a:pPr algn="ctr"/>
            <a:endParaRPr lang="en-MY" dirty="0">
              <a:latin typeface="Lucida Handwriting" panose="020B0604020202020204" pitchFamily="66" charset="0"/>
            </a:endParaRPr>
          </a:p>
          <a:p>
            <a:pPr algn="ctr"/>
            <a:r>
              <a:rPr lang="en-MY" sz="4000" dirty="0">
                <a:solidFill>
                  <a:schemeClr val="accent1"/>
                </a:solidFill>
                <a:latin typeface="Segoe Script" panose="030B0504020000000003" pitchFamily="66" charset="0"/>
                <a:cs typeface="Vijaya" panose="020B0502040204020203" pitchFamily="18" charset="0"/>
              </a:rPr>
              <a:t>Have a great summer break!</a:t>
            </a:r>
          </a:p>
        </p:txBody>
      </p:sp>
    </p:spTree>
    <p:extLst>
      <p:ext uri="{BB962C8B-B14F-4D97-AF65-F5344CB8AC3E}">
        <p14:creationId xmlns:p14="http://schemas.microsoft.com/office/powerpoint/2010/main" val="199292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dynamics: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0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66800" y="579515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Client:</a:t>
            </a:r>
          </a:p>
          <a:p>
            <a:r>
              <a:rPr lang="en-US" dirty="0">
                <a:solidFill>
                  <a:schemeClr val="tx1"/>
                </a:solidFill>
              </a:rPr>
              <a:t>Kevin McGerigle</a:t>
            </a:r>
          </a:p>
          <a:p>
            <a:pPr marL="627063" lvl="5" indent="-169863"/>
            <a:r>
              <a:rPr lang="en-US" sz="1600" i="1" dirty="0">
                <a:solidFill>
                  <a:schemeClr val="tx1"/>
                </a:solidFill>
              </a:rPr>
              <a:t>Technical Director &amp; Theater Designer at Clark University</a:t>
            </a:r>
          </a:p>
          <a:p>
            <a:pPr lvl="5"/>
            <a:endParaRPr lang="en-US" sz="1600" i="1" dirty="0"/>
          </a:p>
          <a:p>
            <a:pPr>
              <a:spcAft>
                <a:spcPts val="600"/>
              </a:spcAft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What problem does it solve?</a:t>
            </a:r>
          </a:p>
          <a:p>
            <a:pPr marL="87313" lvl="5" indent="0">
              <a:buNone/>
            </a:pPr>
            <a:r>
              <a:rPr lang="en-MY" sz="2000" dirty="0">
                <a:solidFill>
                  <a:schemeClr val="tx1"/>
                </a:solidFill>
              </a:rPr>
              <a:t>	</a:t>
            </a:r>
            <a:r>
              <a:rPr lang="en-MY" sz="2000" i="1" dirty="0">
                <a:solidFill>
                  <a:schemeClr val="tx1"/>
                </a:solidFill>
              </a:rPr>
              <a:t>People have been borrowing equipment (lights, speakers etc.) for events without formally signing the equipment out, making it unclear as to who has a given product and whether or not a missing product is truly missing, or is simply being used for an event.</a:t>
            </a:r>
          </a:p>
          <a:p>
            <a:pPr marL="869950" lvl="5" indent="-750888">
              <a:buNone/>
            </a:pPr>
            <a:endParaRPr lang="en-US" sz="2000" i="1" dirty="0">
              <a:solidFill>
                <a:schemeClr val="tx1"/>
              </a:solidFill>
            </a:endParaRPr>
          </a:p>
          <a:p>
            <a:pPr marL="869950" lvl="5" indent="-750888">
              <a:buFont typeface="Calibri" pitchFamily="34" charset="0"/>
              <a:buNone/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Requirements: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An app/software/website that allows keeping track of inventory in the theater department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Print a label/assign a number to each lighting and sound equipment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Allow client to view online who has what item, when they took it, and when they brought it back.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0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And the show begins…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180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086768"/>
            <a:ext cx="3970867" cy="1447799"/>
          </a:xfrm>
        </p:spPr>
        <p:txBody>
          <a:bodyPr>
            <a:noAutofit/>
          </a:bodyPr>
          <a:lstStyle/>
          <a:p>
            <a:r>
              <a:rPr lang="en-US" sz="4800" i="1" dirty="0"/>
              <a:t>Project deliverables: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865" y="1916500"/>
            <a:ext cx="5842000" cy="36007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An online database: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currently holds 75 items.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keeps track of who borrows item, contact information of borrower, what item borrowed, check-out time, check-in time, etc.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Quick Response (QR) codes for each item.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09" y="4495800"/>
            <a:ext cx="2046713" cy="2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002179" y="1092200"/>
            <a:ext cx="5070987" cy="38859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500" b="1" i="1" dirty="0" smtClean="0">
                <a:solidFill>
                  <a:schemeClr val="accent1"/>
                </a:solidFill>
              </a:rPr>
              <a:t>Database System:</a:t>
            </a:r>
            <a:endParaRPr lang="en-US" sz="3500" b="1" dirty="0">
              <a:solidFill>
                <a:schemeClr val="accent1"/>
              </a:solidFill>
            </a:endParaRP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this project, we used a MySQL Database</a:t>
            </a: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database contains a table storing information about each product, a table storing information about what transactions have occurred, and a table storing the personal information of each student who has rented equipment from the system.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0" y="847653"/>
            <a:ext cx="5122348" cy="4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8734" y="1269819"/>
            <a:ext cx="51692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The backend for the website was written using a series of java servlets and regular java classes</a:t>
            </a:r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One useful feature we made was a class called “databaseInterface”</a:t>
            </a:r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This class contains functions to perform common database features, and enables the servlets in the program to not be bound to using a specific database.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5" y="1379716"/>
            <a:ext cx="6475509" cy="3210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23224" y="364053"/>
            <a:ext cx="4470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Backend of Website:</a:t>
            </a:r>
          </a:p>
        </p:txBody>
      </p:sp>
    </p:spTree>
    <p:extLst>
      <p:ext uri="{BB962C8B-B14F-4D97-AF65-F5344CB8AC3E}">
        <p14:creationId xmlns:p14="http://schemas.microsoft.com/office/powerpoint/2010/main" val="2698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Frontend:</a:t>
            </a:r>
          </a:p>
          <a:p>
            <a:endParaRPr lang="en-MY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FCB4BE-1E49-46B4-91E6-04A5F36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897315"/>
            <a:ext cx="9706161" cy="4888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77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98E25-D6A2-4EA7-B4D7-0C358E4D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40" y="743522"/>
            <a:ext cx="9861320" cy="4981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82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24032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971204"/>
            <a:ext cx="9606663" cy="4863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1736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323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Berlin Sans FB Demi</vt:lpstr>
      <vt:lpstr>Bookman Old Style</vt:lpstr>
      <vt:lpstr>Calibri</vt:lpstr>
      <vt:lpstr>Calibri Light</vt:lpstr>
      <vt:lpstr>Courier New</vt:lpstr>
      <vt:lpstr>Lucida Handwriting</vt:lpstr>
      <vt:lpstr>Segoe Script</vt:lpstr>
      <vt:lpstr>Vijaya</vt:lpstr>
      <vt:lpstr>Wingdings</vt:lpstr>
      <vt:lpstr>Retrospect</vt:lpstr>
      <vt:lpstr>Little Center Inventory System</vt:lpstr>
      <vt:lpstr>PowerPoint Presentation</vt:lpstr>
      <vt:lpstr>And the show begins…</vt:lpstr>
      <vt:lpstr>Project deliverables: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dynamics: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 Center Inventory System</dc:title>
  <dc:creator>Chowdhury, Ishraq</dc:creator>
  <cp:lastModifiedBy>Chowdhury, Ishraq</cp:lastModifiedBy>
  <cp:revision>7</cp:revision>
  <dcterms:created xsi:type="dcterms:W3CDTF">2019-05-01T20:43:02Z</dcterms:created>
  <dcterms:modified xsi:type="dcterms:W3CDTF">2019-05-02T20:08:43Z</dcterms:modified>
</cp:coreProperties>
</file>